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10" r:id="rId2"/>
  </p:sldMasterIdLst>
  <p:sldIdLst>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87956" autoAdjust="0"/>
  </p:normalViewPr>
  <p:slideViewPr>
    <p:cSldViewPr snapToGrid="0">
      <p:cViewPr varScale="1">
        <p:scale>
          <a:sx n="72" d="100"/>
          <a:sy n="72" d="100"/>
        </p:scale>
        <p:origin x="-114" y="-3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81640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31113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320791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553979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173816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56811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3DE9A81-4571-4130-A53D-1BF716F4514E}" type="datetimeFigureOut">
              <a:rPr lang="el-GR" smtClean="0"/>
              <a:pPr/>
              <a:t>20/1/2016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202975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3DE9A81-4571-4130-A53D-1BF716F4514E}" type="datetimeFigureOut">
              <a:rPr lang="el-GR" smtClean="0"/>
              <a:pPr/>
              <a:t>20/1/2016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207651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64665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158041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7" name="Date Placeholder 4"/>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220940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3652130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3DE9A81-4571-4130-A53D-1BF716F4514E}" type="datetimeFigureOut">
              <a:rPr lang="el-GR" smtClean="0"/>
              <a:pPr/>
              <a:t>20/1/2016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157055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3DE9A81-4571-4130-A53D-1BF716F4514E}" type="datetimeFigureOut">
              <a:rPr lang="el-GR" smtClean="0"/>
              <a:pPr/>
              <a:t>20/1/2016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30560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1480784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192373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3244825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2858329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292010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3090802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38511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3DE9A81-4571-4130-A53D-1BF716F4514E}" type="datetimeFigureOut">
              <a:rPr lang="el-GR" smtClean="0"/>
              <a:pPr/>
              <a:t>20/1/2016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199345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3DE9A81-4571-4130-A53D-1BF716F4514E}" type="datetimeFigureOut">
              <a:rPr lang="el-GR" smtClean="0"/>
              <a:pPr/>
              <a:t>20/1/2016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74034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845127" y="2507550"/>
            <a:ext cx="5156200" cy="36805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2200" y="2507550"/>
            <a:ext cx="5181601" cy="36805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B3DE9A81-4571-4130-A53D-1BF716F4514E}" type="datetimeFigureOut">
              <a:rPr lang="el-GR" smtClean="0"/>
              <a:pPr/>
              <a:t>20/1/2016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9EAD324-C0A2-4D8C-86E7-502AD541F5AA}" type="slidenum">
              <a:rPr lang="el-GR" smtClean="0"/>
              <a:pPr/>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extLst>
      <p:ext uri="{BB962C8B-B14F-4D97-AF65-F5344CB8AC3E}">
        <p14:creationId xmlns:p14="http://schemas.microsoft.com/office/powerpoint/2010/main" xmlns="" val="27044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DE9A81-4571-4130-A53D-1BF716F4514E}" type="datetimeFigureOut">
              <a:rPr lang="el-GR" smtClean="0"/>
              <a:pPr/>
              <a:t>20/1/2016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9EAD324-C0A2-4D8C-86E7-502AD541F5AA}" type="slidenum">
              <a:rPr lang="el-GR" smtClean="0"/>
              <a:pPr/>
              <a:t>‹#›</a:t>
            </a:fld>
            <a:endParaRPr lang="el-GR"/>
          </a:p>
        </p:txBody>
      </p:sp>
      <p:sp>
        <p:nvSpPr>
          <p:cNvPr id="6" name="Title 5"/>
          <p:cNvSpPr>
            <a:spLocks noGrp="1"/>
          </p:cNvSpPr>
          <p:nvPr>
            <p:ph type="title"/>
          </p:nvPr>
        </p:nvSpPr>
        <p:spPr/>
        <p:txBody>
          <a:bodyPr/>
          <a:lstStyle/>
          <a:p>
            <a:r>
              <a:rPr lang="el-GR" smtClean="0"/>
              <a:t>Στυλ κύριου τίτλου</a:t>
            </a:r>
            <a:endParaRPr lang="en-US"/>
          </a:p>
        </p:txBody>
      </p:sp>
    </p:spTree>
    <p:extLst>
      <p:ext uri="{BB962C8B-B14F-4D97-AF65-F5344CB8AC3E}">
        <p14:creationId xmlns:p14="http://schemas.microsoft.com/office/powerpoint/2010/main" xmlns="" val="1336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E9A81-4571-4130-A53D-1BF716F4514E}" type="datetimeFigureOut">
              <a:rPr lang="el-GR" smtClean="0"/>
              <a:pPr/>
              <a:t>20/1/2016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354284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l-GR" smtClean="0"/>
              <a:t>Στυλ κύριου τίτλου</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3DE9A81-4571-4130-A53D-1BF716F4514E}" type="datetimeFigureOut">
              <a:rPr lang="el-GR" smtClean="0"/>
              <a:pPr/>
              <a:t>20/1/2016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109051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l-GR" smtClean="0"/>
              <a:t>Στυλ κύριου τίτλου</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3DE9A81-4571-4130-A53D-1BF716F4514E}" type="datetimeFigureOut">
              <a:rPr lang="el-GR" smtClean="0"/>
              <a:pPr/>
              <a:t>20/1/2016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24566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3DE9A81-4571-4130-A53D-1BF716F4514E}" type="datetimeFigureOut">
              <a:rPr lang="el-GR" smtClean="0"/>
              <a:pPr/>
              <a:t>20/1/2016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l-G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27625985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DE9A81-4571-4130-A53D-1BF716F4514E}" type="datetimeFigureOut">
              <a:rPr lang="el-GR" smtClean="0"/>
              <a:pPr/>
              <a:t>20/1/2016</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9EAD324-C0A2-4D8C-86E7-502AD541F5AA}" type="slidenum">
              <a:rPr lang="el-GR" smtClean="0"/>
              <a:pPr/>
              <a:t>‹#›</a:t>
            </a:fld>
            <a:endParaRPr lang="el-GR"/>
          </a:p>
        </p:txBody>
      </p:sp>
    </p:spTree>
    <p:extLst>
      <p:ext uri="{BB962C8B-B14F-4D97-AF65-F5344CB8AC3E}">
        <p14:creationId xmlns:p14="http://schemas.microsoft.com/office/powerpoint/2010/main" xmlns="" val="4015704664"/>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Ui9whO-I2Q" TargetMode="External"/><Relationship Id="rId2" Type="http://schemas.openxmlformats.org/officeDocument/2006/relationships/hyperlink" Target="https://www.youtube.com/watch?v=h3-III4AR_U" TargetMode="External"/><Relationship Id="rId1" Type="http://schemas.openxmlformats.org/officeDocument/2006/relationships/slideLayout" Target="../slideLayouts/slideLayout13.xml"/><Relationship Id="rId5" Type="http://schemas.openxmlformats.org/officeDocument/2006/relationships/hyperlink" Target="https://www.youtube.com/watch?v=nWGl_xbSnnU" TargetMode="External"/><Relationship Id="rId4" Type="http://schemas.openxmlformats.org/officeDocument/2006/relationships/hyperlink" Target="https://www.youtube.com/watch?v=xz7nqG8YL0w"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87495147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idx="1"/>
          </p:nvPr>
        </p:nvSpPr>
        <p:spPr>
          <a:prstGeom prst="rect">
            <a:avLst/>
          </a:prstGeom>
        </p:spPr>
        <p:txBody>
          <a:bodyPr vert="horz" lIns="91440" tIns="45720" rIns="91440" bIns="45720" rtlCol="0" anchor="ctr">
            <a:normAutofit/>
          </a:bodyPr>
          <a:lstStyle/>
          <a:p>
            <a:r>
              <a:rPr lang="en-US" sz="2400" b="1" dirty="0" smtClean="0"/>
              <a:t>Trap </a:t>
            </a:r>
            <a:r>
              <a:rPr lang="el-GR" sz="2400" b="1" dirty="0" smtClean="0">
                <a:effectLst/>
              </a:rPr>
              <a:t>μουσική είναι ένα</a:t>
            </a:r>
            <a:r>
              <a:rPr lang="el-GR" sz="2400" dirty="0" smtClean="0">
                <a:effectLst/>
              </a:rPr>
              <a:t> είδος μουσικής που ξεκίνησε στις αρχές της </a:t>
            </a:r>
            <a:r>
              <a:rPr lang="el-GR" dirty="0"/>
              <a:t>δεκαετίας του 1990 </a:t>
            </a:r>
            <a:r>
              <a:rPr lang="el-GR" dirty="0" smtClean="0"/>
              <a:t>στις</a:t>
            </a:r>
            <a:r>
              <a:rPr lang="en-US" dirty="0" smtClean="0"/>
              <a:t> </a:t>
            </a:r>
            <a:r>
              <a:rPr lang="el-GR" dirty="0" smtClean="0"/>
              <a:t>νότιες Ηνωμένες Πολιτείες.  Είναι </a:t>
            </a:r>
            <a:r>
              <a:rPr lang="el-GR" dirty="0"/>
              <a:t>χαρακτηρίζεται από επιθετική στιχουργικό περιεχόμενο και τον ήχο του, όπου τα instrumentals που προωθούνται </a:t>
            </a:r>
            <a:r>
              <a:rPr lang="el-GR" dirty="0" smtClean="0"/>
              <a:t>από 808  βαρέλια </a:t>
            </a:r>
            <a:r>
              <a:rPr lang="el-GR" dirty="0"/>
              <a:t>λάκτισμα ή βαριά όλο το sub-bass γραμμές</a:t>
            </a:r>
            <a:r>
              <a:rPr lang="el-GR" dirty="0" smtClean="0"/>
              <a:t>, διπλό χρόνο,  τρίκλινα </a:t>
            </a:r>
            <a:r>
              <a:rPr lang="el-GR" dirty="0"/>
              <a:t>χρόνο και άλλα ταχύτερο χρόνο διαίρεσης </a:t>
            </a:r>
            <a:r>
              <a:rPr lang="en-US" dirty="0" smtClean="0"/>
              <a:t>hi-</a:t>
            </a:r>
            <a:r>
              <a:rPr lang="el-GR" dirty="0" smtClean="0"/>
              <a:t>καπέλα, πολυεπίπεδη συνθεσάιζερ,και </a:t>
            </a:r>
            <a:r>
              <a:rPr lang="el-GR" dirty="0"/>
              <a:t>«κινηματογραφική» χορδές. </a:t>
            </a:r>
            <a:r>
              <a:rPr lang="el-GR" dirty="0" smtClean="0"/>
              <a:t> </a:t>
            </a:r>
            <a:r>
              <a:rPr lang="el-GR" dirty="0"/>
              <a:t/>
            </a:r>
            <a:br>
              <a:rPr lang="el-GR" dirty="0"/>
            </a:br>
            <a:r>
              <a:rPr lang="el-GR" baseline="30000" dirty="0" smtClean="0"/>
              <a:t>]</a:t>
            </a:r>
            <a:r>
              <a:rPr lang="el-GR" dirty="0" smtClean="0"/>
              <a:t> </a:t>
            </a:r>
            <a:r>
              <a:rPr lang="el-GR" dirty="0"/>
              <a:t>Το 2012, ένα νέο κίνημα </a:t>
            </a:r>
            <a:r>
              <a:rPr lang="el-GR" dirty="0" smtClean="0"/>
              <a:t>της</a:t>
            </a:r>
            <a:r>
              <a:rPr lang="en-US" dirty="0" smtClean="0"/>
              <a:t> </a:t>
            </a:r>
            <a:r>
              <a:rPr lang="el-GR" dirty="0" smtClean="0"/>
              <a:t>ηλεκτρονικής  μουσικής παραγωγούς</a:t>
            </a:r>
            <a:r>
              <a:rPr lang="en-US" dirty="0" smtClean="0"/>
              <a:t> </a:t>
            </a:r>
            <a:r>
              <a:rPr lang="el-GR" dirty="0" smtClean="0"/>
              <a:t>και</a:t>
            </a:r>
            <a:r>
              <a:rPr lang="en-US" dirty="0" smtClean="0"/>
              <a:t> DJs </a:t>
            </a:r>
            <a:r>
              <a:rPr lang="el-GR" dirty="0" smtClean="0"/>
              <a:t> εμφανίστηκαν </a:t>
            </a:r>
            <a:r>
              <a:rPr lang="el-GR" dirty="0"/>
              <a:t>οι οποίοι άρχισαν να ενσωματώνουν στοιχεία </a:t>
            </a:r>
            <a:r>
              <a:rPr lang="el-GR" dirty="0" smtClean="0"/>
              <a:t>της</a:t>
            </a:r>
            <a:r>
              <a:rPr lang="en-US" dirty="0" smtClean="0"/>
              <a:t> trap</a:t>
            </a:r>
            <a:r>
              <a:rPr lang="el-GR" dirty="0" smtClean="0"/>
              <a:t> μουσικής </a:t>
            </a:r>
            <a:r>
              <a:rPr lang="el-GR" dirty="0"/>
              <a:t>σε έργα τους</a:t>
            </a:r>
            <a:br>
              <a:rPr lang="el-GR" dirty="0"/>
            </a:br>
            <a:endParaRPr lang="el-GR" dirty="0"/>
          </a:p>
          <a:p>
            <a:endParaRPr lang="el-GR" dirty="0"/>
          </a:p>
        </p:txBody>
      </p:sp>
    </p:spTree>
    <p:extLst>
      <p:ext uri="{BB962C8B-B14F-4D97-AF65-F5344CB8AC3E}">
        <p14:creationId xmlns:p14="http://schemas.microsoft.com/office/powerpoint/2010/main" xmlns="" val="211039902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GlowEdges/>
                    </a14:imgEffect>
                    <a14:imgEffect>
                      <a14:colorTemperature colorTemp="61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Ορθογώνιο 4"/>
          <p:cNvSpPr/>
          <p:nvPr/>
        </p:nvSpPr>
        <p:spPr>
          <a:xfrm>
            <a:off x="0" y="1008859"/>
            <a:ext cx="11692328" cy="5139869"/>
          </a:xfrm>
          <a:prstGeom prst="rect">
            <a:avLst/>
          </a:prstGeom>
        </p:spPr>
        <p:txBody>
          <a:bodyPr wrap="square">
            <a:spAutoFit/>
          </a:bodyPr>
          <a:lstStyle/>
          <a:p>
            <a:pPr lvl="1"/>
            <a:r>
              <a:rPr lang="el-GR" sz="2400" dirty="0">
                <a:solidFill>
                  <a:schemeClr val="accent3">
                    <a:lumMod val="20000"/>
                    <a:lumOff val="80000"/>
                  </a:schemeClr>
                </a:solidFill>
              </a:rPr>
              <a:t>Ο όρος </a:t>
            </a:r>
            <a:r>
              <a:rPr lang="el-GR" sz="2400" dirty="0" smtClean="0">
                <a:solidFill>
                  <a:schemeClr val="accent3">
                    <a:lumMod val="20000"/>
                    <a:lumOff val="80000"/>
                  </a:schemeClr>
                </a:solidFill>
              </a:rPr>
              <a:t>“</a:t>
            </a:r>
            <a:r>
              <a:rPr lang="en-US" sz="2400" dirty="0" smtClean="0">
                <a:solidFill>
                  <a:schemeClr val="accent3">
                    <a:lumMod val="20000"/>
                    <a:lumOff val="80000"/>
                  </a:schemeClr>
                </a:solidFill>
              </a:rPr>
              <a:t>trap</a:t>
            </a:r>
            <a:r>
              <a:rPr lang="el-GR" sz="2400" dirty="0" smtClean="0">
                <a:solidFill>
                  <a:schemeClr val="accent3">
                    <a:lumMod val="20000"/>
                    <a:lumOff val="80000"/>
                  </a:schemeClr>
                </a:solidFill>
              </a:rPr>
              <a:t>" </a:t>
            </a:r>
            <a:r>
              <a:rPr lang="el-GR" sz="2400" dirty="0">
                <a:solidFill>
                  <a:schemeClr val="accent3">
                    <a:lumMod val="20000"/>
                    <a:lumOff val="80000"/>
                  </a:schemeClr>
                </a:solidFill>
              </a:rPr>
              <a:t>χρησιμοποιείται για να αναφερθεί στον </a:t>
            </a:r>
            <a:r>
              <a:rPr lang="el-GR" sz="2000" dirty="0">
                <a:solidFill>
                  <a:schemeClr val="accent3">
                    <a:lumMod val="20000"/>
                    <a:lumOff val="80000"/>
                  </a:schemeClr>
                </a:solidFill>
              </a:rPr>
              <a:t>τόπο όπου οι προσφορές των ναρκωτικών γίνονται και πώς είναι δύσκολο να ξεφύγουν από τον τρόπο ζωής. Ο όρος προέρχεται από την Ατλάντα, τη Γεωργία, όπου ράπερ </a:t>
            </a:r>
            <a:r>
              <a:rPr lang="en-US" sz="2000" dirty="0">
                <a:solidFill>
                  <a:schemeClr val="accent3">
                    <a:lumMod val="20000"/>
                    <a:lumOff val="80000"/>
                  </a:schemeClr>
                </a:solidFill>
              </a:rPr>
              <a:t>Cool Breeze, Dungeon Family, Outkast, Goodie Mob, and Ghetto Mafia </a:t>
            </a:r>
            <a:r>
              <a:rPr lang="el-GR" sz="2000" dirty="0">
                <a:solidFill>
                  <a:schemeClr val="accent3">
                    <a:lumMod val="20000"/>
                    <a:lumOff val="80000"/>
                  </a:schemeClr>
                </a:solidFill>
              </a:rPr>
              <a:t>ήταν μερικοί από τους πρώτους που χρησιμοποίησαν τον όρο στη μουσική τους. Οι φίλοι και οι κριτικοί άρχισαν να αναφέρονται σε βιαστές των οποίων η κύρια λυρικό θέμα αυτό ασχολείται ναρκωτικών, ως “</a:t>
            </a:r>
            <a:r>
              <a:rPr lang="en-US" sz="2000" dirty="0">
                <a:solidFill>
                  <a:schemeClr val="accent3">
                    <a:lumMod val="20000"/>
                    <a:lumOff val="80000"/>
                  </a:schemeClr>
                </a:solidFill>
              </a:rPr>
              <a:t> trap</a:t>
            </a:r>
            <a:r>
              <a:rPr lang="el-GR" sz="2000" dirty="0">
                <a:solidFill>
                  <a:schemeClr val="accent3">
                    <a:lumMod val="20000"/>
                    <a:lumOff val="80000"/>
                  </a:schemeClr>
                </a:solidFill>
              </a:rPr>
              <a:t>." David Drake του Συγκροτήματος έγραψε ότι «η παγίδα στις αρχές της δεκαετίας του 2000 δεν ήταν ένα ύφος, ήταν ένα πραγματικό μέρος" , και ο όρος υιοθετήθηκε αργότερα για να περιγράψει τη "μουσική που έγιναν σχετικά με αυτό το μέρος." Στις αρχές του 1990, οι ράπερ </a:t>
            </a:r>
            <a:r>
              <a:rPr lang="en-US" sz="2000" dirty="0">
                <a:solidFill>
                  <a:schemeClr val="accent3">
                    <a:lumMod val="20000"/>
                    <a:lumOff val="80000"/>
                  </a:schemeClr>
                </a:solidFill>
              </a:rPr>
              <a:t> UGK, 8Ball &amp; MJG, Three 6 Mafia, Cool Breeze, Master P, and Ghetto Mafia </a:t>
            </a:r>
            <a:r>
              <a:rPr lang="el-GR" sz="2000" dirty="0">
                <a:solidFill>
                  <a:schemeClr val="accent3">
                    <a:lumMod val="20000"/>
                    <a:lumOff val="80000"/>
                  </a:schemeClr>
                </a:solidFill>
              </a:rPr>
              <a:t>ήταν μεταξύ των πρώτων ράπερ να εισαγάγει την “</a:t>
            </a:r>
            <a:r>
              <a:rPr lang="en-US" sz="2000" dirty="0">
                <a:solidFill>
                  <a:schemeClr val="accent3">
                    <a:lumMod val="20000"/>
                    <a:lumOff val="80000"/>
                  </a:schemeClr>
                </a:solidFill>
              </a:rPr>
              <a:t>trap</a:t>
            </a:r>
            <a:r>
              <a:rPr lang="el-GR" sz="2000" dirty="0">
                <a:solidFill>
                  <a:schemeClr val="accent3">
                    <a:lumMod val="20000"/>
                    <a:lumOff val="80000"/>
                  </a:schemeClr>
                </a:solidFill>
              </a:rPr>
              <a:t>" τρόπο ζωής στη μουσική τους. Το 1992, UGK του "τσέπη γεμάτη πέτρες» ήταν ένα από τα πρώτα στοιχεία παγίδα που θα κυκλοφορήσει από μεγάλες σήμα το ντεμπούτο άλμπουμ τους πάρα πολύ δύσκολο να καταπιεί. Είναι επίσης εμφανίζονται στην ταινία του 1993 Menace II Society. Το 1996, κυκλοφόρησε το κύριο Π του single "Ο κ Ice Cream Man" από το πέμπτο στούντιο άλμπουμ</a:t>
            </a:r>
            <a:r>
              <a:rPr lang="en-US" sz="2000" dirty="0">
                <a:solidFill>
                  <a:schemeClr val="accent3">
                    <a:lumMod val="20000"/>
                    <a:lumOff val="80000"/>
                  </a:schemeClr>
                </a:solidFill>
              </a:rPr>
              <a:t> Ice Cream </a:t>
            </a:r>
            <a:r>
              <a:rPr lang="en-US" sz="2400" dirty="0">
                <a:solidFill>
                  <a:schemeClr val="accent3">
                    <a:lumMod val="20000"/>
                    <a:lumOff val="80000"/>
                  </a:schemeClr>
                </a:solidFill>
              </a:rPr>
              <a:t>Man.</a:t>
            </a:r>
            <a:endParaRPr lang="el-GR" sz="2400" dirty="0">
              <a:solidFill>
                <a:schemeClr val="accent3">
                  <a:lumMod val="20000"/>
                  <a:lumOff val="80000"/>
                </a:schemeClr>
              </a:solidFill>
            </a:endParaRPr>
          </a:p>
        </p:txBody>
      </p:sp>
    </p:spTree>
    <p:extLst>
      <p:ext uri="{BB962C8B-B14F-4D97-AF65-F5344CB8AC3E}">
        <p14:creationId xmlns:p14="http://schemas.microsoft.com/office/powerpoint/2010/main" xmlns="" val="19520744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4930" y="0"/>
            <a:ext cx="12296930" cy="6858000"/>
          </a:xfrm>
        </p:spPr>
      </p:pic>
    </p:spTree>
    <p:extLst>
      <p:ext uri="{BB962C8B-B14F-4D97-AF65-F5344CB8AC3E}">
        <p14:creationId xmlns:p14="http://schemas.microsoft.com/office/powerpoint/2010/main" xmlns="" val="5571602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388125" y="1453311"/>
            <a:ext cx="8946541" cy="4195481"/>
          </a:xfrm>
        </p:spPr>
        <p:txBody>
          <a:bodyPr/>
          <a:lstStyle/>
          <a:p>
            <a:r>
              <a:rPr lang="en-US" dirty="0" smtClean="0">
                <a:hlinkClick r:id="rId2"/>
              </a:rPr>
              <a:t>https://www.youtube.com/watch?v=h3-III4AR_U</a:t>
            </a:r>
            <a:endParaRPr lang="el-GR" dirty="0" smtClean="0"/>
          </a:p>
          <a:p>
            <a:endParaRPr lang="el-GR" dirty="0"/>
          </a:p>
          <a:p>
            <a:r>
              <a:rPr lang="en-US" dirty="0" smtClean="0">
                <a:hlinkClick r:id="rId3"/>
              </a:rPr>
              <a:t>https://www.youtube.com/watch?v=AUi9whO-I2Q</a:t>
            </a:r>
            <a:endParaRPr lang="en-US" dirty="0" smtClean="0"/>
          </a:p>
          <a:p>
            <a:endParaRPr lang="en-US" dirty="0"/>
          </a:p>
          <a:p>
            <a:r>
              <a:rPr lang="en-US" dirty="0" smtClean="0">
                <a:hlinkClick r:id="rId4"/>
              </a:rPr>
              <a:t>https://www.youtube.com/watch?v=xz7nqG8YL0w</a:t>
            </a:r>
            <a:endParaRPr lang="en-US" dirty="0" smtClean="0"/>
          </a:p>
          <a:p>
            <a:endParaRPr lang="en-US" dirty="0" smtClean="0"/>
          </a:p>
          <a:p>
            <a:r>
              <a:rPr lang="en-US" dirty="0" smtClean="0">
                <a:hlinkClick r:id="rId5"/>
              </a:rPr>
              <a:t>https://www.youtube.com/watch?v=nWGl_xbSnnU</a:t>
            </a:r>
            <a:endParaRPr lang="en-US" dirty="0"/>
          </a:p>
          <a:p>
            <a:endParaRPr lang="el-GR" dirty="0"/>
          </a:p>
        </p:txBody>
      </p:sp>
    </p:spTree>
    <p:extLst>
      <p:ext uri="{BB962C8B-B14F-4D97-AF65-F5344CB8AC3E}">
        <p14:creationId xmlns:p14="http://schemas.microsoft.com/office/powerpoint/2010/main" xmlns="" val="381250401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92000" cy="6858000"/>
          </a:xfrm>
        </p:spPr>
      </p:pic>
    </p:spTree>
    <p:extLst>
      <p:ext uri="{BB962C8B-B14F-4D97-AF65-F5344CB8AC3E}">
        <p14:creationId xmlns:p14="http://schemas.microsoft.com/office/powerpoint/2010/main" xmlns="" val="1580657466"/>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dirty="0" smtClean="0"/>
              <a:t>                                       Μάριος </a:t>
            </a:r>
            <a:r>
              <a:rPr lang="el-GR" dirty="0" smtClean="0"/>
              <a:t>Μ</a:t>
            </a:r>
            <a:r>
              <a:rPr lang="el-GR" dirty="0" smtClean="0"/>
              <a:t>ανετας </a:t>
            </a:r>
          </a:p>
          <a:p>
            <a:pPr>
              <a:buNone/>
            </a:pPr>
            <a:r>
              <a:rPr lang="el-GR" smtClean="0"/>
              <a:t>                                       </a:t>
            </a:r>
            <a:r>
              <a:rPr lang="el-GR" dirty="0" smtClean="0"/>
              <a:t>Πέτρος </a:t>
            </a:r>
            <a:r>
              <a:rPr lang="el-GR" dirty="0" smtClean="0"/>
              <a:t>Π</a:t>
            </a:r>
            <a:r>
              <a:rPr lang="el-GR" dirty="0" smtClean="0"/>
              <a:t>ριφτης </a:t>
            </a:r>
            <a:endParaRPr lang="el-GR"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TM02892315[[fn=Wisp]]</Template>
  <TotalTime>1682</TotalTime>
  <Words>332</Words>
  <Application>Microsoft Office PowerPoint</Application>
  <PresentationFormat>Προσαρμογή</PresentationFormat>
  <Paragraphs>11</Paragraphs>
  <Slides>7</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7</vt:i4>
      </vt:variant>
    </vt:vector>
  </HeadingPairs>
  <TitlesOfParts>
    <vt:vector size="9" baseType="lpstr">
      <vt:lpstr>HDOfficeLightV0</vt:lpstr>
      <vt:lpstr>Ιόν</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παναγιωτης</dc:creator>
  <cp:lastModifiedBy>1ο ΓΕΛ Αιγίου</cp:lastModifiedBy>
  <cp:revision>20</cp:revision>
  <dcterms:created xsi:type="dcterms:W3CDTF">2015-12-02T14:33:32Z</dcterms:created>
  <dcterms:modified xsi:type="dcterms:W3CDTF">2016-01-20T11:27:32Z</dcterms:modified>
</cp:coreProperties>
</file>