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2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579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77DB-2F8A-4164-9456-71514167F94E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241F-CE17-4C7C-B552-88F22C7F4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77DB-2F8A-4164-9456-71514167F94E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241F-CE17-4C7C-B552-88F22C7F4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77DB-2F8A-4164-9456-71514167F94E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241F-CE17-4C7C-B552-88F22C7F4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EC8B-539E-4985-8698-9E3AABCB2C4F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51A-3169-4AD4-AB7B-A0781ACB0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77DB-2F8A-4164-9456-71514167F94E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241F-CE17-4C7C-B552-88F22C7F4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77DB-2F8A-4164-9456-71514167F94E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241F-CE17-4C7C-B552-88F22C7F4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77DB-2F8A-4164-9456-71514167F94E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241F-CE17-4C7C-B552-88F22C7F4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77DB-2F8A-4164-9456-71514167F94E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241F-CE17-4C7C-B552-88F22C7F4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77DB-2F8A-4164-9456-71514167F94E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241F-CE17-4C7C-B552-88F22C7F4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77DB-2F8A-4164-9456-71514167F94E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241F-CE17-4C7C-B552-88F22C7F4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77DB-2F8A-4164-9456-71514167F94E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241F-CE17-4C7C-B552-88F22C7F4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77DB-2F8A-4164-9456-71514167F94E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241F-CE17-4C7C-B552-88F22C7F4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6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77DB-2F8A-4164-9456-71514167F94E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C241F-CE17-4C7C-B552-88F22C7F4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Ba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drumstep\%5bDrumstep%5d%20-%20Braken%20-%20To%20The%20Stars%20%5bMonstercat%20Release%5d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/>
          <a:lstStyle/>
          <a:p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DRUMSTEP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Ηλεκτρονική Μουσική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[Drumstep] - Braken - To The Stars [Monstercat Release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31409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r>
              <a:rPr lang="el-GR" dirty="0" smtClean="0"/>
              <a:t>Αγγελόπουλος   </a:t>
            </a:r>
            <a:r>
              <a:rPr lang="el-GR" dirty="0" err="1" smtClean="0"/>
              <a:t>Βασ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dirty="0" err="1" smtClean="0"/>
              <a:t>Βάκρινος</a:t>
            </a:r>
            <a:r>
              <a:rPr lang="el-GR" dirty="0" smtClean="0"/>
              <a:t>             </a:t>
            </a:r>
            <a:r>
              <a:rPr lang="el-GR" dirty="0" err="1" smtClean="0"/>
              <a:t>Δημ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dirty="0" err="1" smtClean="0"/>
              <a:t>Κοντέσης</a:t>
            </a:r>
            <a:r>
              <a:rPr lang="el-GR" dirty="0" smtClean="0"/>
              <a:t>              </a:t>
            </a:r>
            <a:r>
              <a:rPr lang="el-GR" dirty="0" err="1" smtClean="0"/>
              <a:t>Δημ</a:t>
            </a:r>
            <a:r>
              <a:rPr lang="el-GR" dirty="0" smtClean="0"/>
              <a:t>.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</a:rPr>
              <a:t>DRUM ‘n’ BASS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R="0" lvl="0" rtl="0"/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Η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drum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and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bass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(προφ.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ντραμ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εντ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μπέις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) (γνωστή και ως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drum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'n’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bass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,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drum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&amp;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bass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ή, εν συντομία, D&amp;Β,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DnB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και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D'n'B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) είναι ένα είδος ηλεκτρονικής μουσικής που αναδείχτηκε στην Αγγλία στις αρχές της δεκαετίας του 1990.[1] Η μουσική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drum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and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bass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στο σύνολό της χαρακτηρίζεται από γρήγορους ρυθμικούς χτύπους (κατ’ εξοχήν 160-180 χτύπους ανά λεπτό)[2], με ισχυρά μπάσα και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υπο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-μπάσα.[3] Μαζί με την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dubstep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, συγκαταλέγεται στην υποκατηγορία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bass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music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της ηλεκτρονικής μουσικής.[4]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drumstep_hd_2__wallpaper_by_linehooddesign-d84ny4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752414"/>
            <a:ext cx="5076056" cy="285528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4 - Εικόνα" descr="Drumstepmach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4860032" cy="3037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</a:rPr>
              <a:t>ΠΡΟΫΠΟΘΕΣΕΙΣ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R="0" lvl="0" rtl="0"/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Ο ήχος της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drum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and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bass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, εξαιτίας των εξαιρετικά χαμηλών συχνοτήτων του, απαιτεί πανίσχυρα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ηχοσυστήματα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για την πλήρη αναπαραγωγή του. Το μπάσο μαζί με τα ντραμς αποτελούν τα κυριότερα στοιχεία του είδους. Κατά την παραγωγή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drum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and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bass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κομματιών, η δομή τους διαμορφώνεται έτσι από τους καλλιτέχνες, ώστε η μουσική να επικεντρώνεται κατά πολύ περισσότερο σε αυτά τα δύο μουσικά στοιχεία σε σύγκριση με άλλα ηλεκτρονικά χορευτικά είδη μουσικής.</a:t>
            </a:r>
            <a:endParaRPr lang="en-US" b="1" baseline="0" dirty="0" smtClean="0">
              <a:solidFill>
                <a:schemeClr val="tx1"/>
              </a:solidFill>
              <a:latin typeface="Times New Roman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5472608" cy="30783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3 - Εικόνα" descr="underground-drumstep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996952"/>
            <a:ext cx="3048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</a:rPr>
              <a:t>ΜΟΥΣΙΚΑ ΧΑΡΑΚΤΗΡΙΣΤΙΚΑ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R="0" lvl="0" rtl="0"/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Η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drum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and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bass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ενσωματώνει μια τεράστια ποικιλία ήχων και στυλ από πολλές σκηνές, από τους βαθύτατα ηλεκτρονικούς,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industrial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ήχους της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techstep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, μέχρι τη χρήση συμβατικών, κλασσικών οργάνων, κλίνοντας προς την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jazz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και τη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funk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μουσική.[3][6] Οι ήχοι της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drum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and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bass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είναι εξαιρετικά ποικίλοι χάρη στις συνεχείς επιρροές των καλλιτεχνών.</a:t>
            </a:r>
          </a:p>
          <a:p>
            <a:pPr marR="0" lvl="0" rtl="0"/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Η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drum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and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bass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θα μπορούσε να οριστεί κάποτε ως ένα απόλυτα ηλεκτρονικό είδος μουσικής, καθώς ο μόνος τρόπος που μπορούσε να εκτελεστεί ζωντανά ήταν το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DJing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, όμως ζωντανές συναυλίες του είδους πραγματοποιήθηκαν καθοδόν.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l-GR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</a:rPr>
              <a:t>ΡΥΘΜΟΣ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R="0" lvl="0" rtl="0"/>
            <a:r>
              <a:rPr lang="el-GR" b="1" baseline="0" smtClean="0">
                <a:solidFill>
                  <a:schemeClr val="tx1"/>
                </a:solidFill>
                <a:latin typeface="Times New Roman"/>
              </a:rPr>
              <a:t>Η drum and bass κυμαίνεται στους 160-180 χτύπους ανά λεπτό, σε αντίθεση με άλλα breakbeat-βασιζόμενα στυλ χορευτικής μουσικής, όπως το nu school breaks, το οποίο διατηρεί τους 130-140 χτύπους ανά λεπτό. Κατά την εξέλιξη της drum and bass έχει παρατηρηθεί μια γενικότερη τάση για επιτάχυνση του ρυθμού. Στα πρώτα βήματα του είδους, η drum and bass κυμαινόταν στους 130 χτύπους ανά λεπτό γύρω στο 1990-1991, αργότερα το 1993 επιταχύνεται στους 155-165 χτύπους ανά λεπτό, ενώ από το 1996 έως και σήμερα διατηρείται στους 170-180 χτύπους ανά λεπτό.  </a:t>
            </a:r>
            <a:endParaRPr lang="en-US" b="1" baseline="0" smtClean="0">
              <a:solidFill>
                <a:schemeClr val="tx1"/>
              </a:solidFill>
              <a:latin typeface="Times New Roman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</a:rPr>
              <a:t>DRUMSTEP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Drumstep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: Γνωστό ως το είδος που προήλθε από τον συνδυασμό της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drum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and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bass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και της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dubstep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, η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drumstep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είναι ένα αρκετά νέο στυλ, στο οποίο ο ρυθμός είναι σε μισό χρόνο. Όλα τα υπόλοιπα στοιχεία είναι παρόμοια με εκείνα της καθιερωμένης μουσικής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drum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and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l-GR" b="1" baseline="0" dirty="0" err="1" smtClean="0">
                <a:solidFill>
                  <a:schemeClr val="tx1"/>
                </a:solidFill>
                <a:latin typeface="Times New Roman"/>
              </a:rPr>
              <a:t>bass</a:t>
            </a:r>
            <a:r>
              <a:rPr lang="el-GR" b="1" baseline="0" dirty="0" smtClean="0">
                <a:solidFill>
                  <a:schemeClr val="tx1"/>
                </a:solidFill>
                <a:latin typeface="Times New Roman"/>
              </a:rPr>
              <a:t>.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438</Words>
  <Application>Microsoft Office PowerPoint</Application>
  <PresentationFormat>Προβολή στην οθόνη (4:3)</PresentationFormat>
  <Paragraphs>14</Paragraphs>
  <Slides>10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DRUMSTEP</vt:lpstr>
      <vt:lpstr>DRUM ‘n’ BASS</vt:lpstr>
      <vt:lpstr>Διαφάνεια 3</vt:lpstr>
      <vt:lpstr>ΠΡΟΫΠΟΘΕΣΕΙΣ</vt:lpstr>
      <vt:lpstr>Διαφάνεια 5</vt:lpstr>
      <vt:lpstr>ΜΟΥΣΙΚΑ ΧΑΡΑΚΤΗΡΙΣΤΙΚΑ</vt:lpstr>
      <vt:lpstr>Διαφάνεια 7</vt:lpstr>
      <vt:lpstr>ΡΥΘΜΟΣ</vt:lpstr>
      <vt:lpstr>DRUMSTEP</vt:lpstr>
      <vt:lpstr>Αγγελόπουλος   Βασ. Βάκρινος             Δημ. Κοντέσης              Δημ.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MICROLAB-PC6</dc:creator>
  <cp:lastModifiedBy>.</cp:lastModifiedBy>
  <cp:revision>9</cp:revision>
  <dcterms:created xsi:type="dcterms:W3CDTF">2015-11-21T15:43:20Z</dcterms:created>
  <dcterms:modified xsi:type="dcterms:W3CDTF">2016-01-26T20:33:32Z</dcterms:modified>
</cp:coreProperties>
</file>